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88B0BF-BEBD-4166-A1AB-D2986FF87EAD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68133D8-3D29-4B8F-871E-DBA77645FCEB}" type="slidenum">
              <a:rPr lang="hu-HU" smtClean="0"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Útravaló verseimmel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Madách Imre </a:t>
            </a:r>
            <a:br>
              <a:rPr lang="hu-HU" dirty="0" smtClean="0"/>
            </a:br>
            <a:r>
              <a:rPr lang="hu-HU" dirty="0" smtClean="0"/>
              <a:t>1823-1864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1863884" cy="243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</a:t>
            </a:r>
            <a:r>
              <a:rPr lang="hu-HU" dirty="0" smtClean="0"/>
              <a:t>írai költeményeim </a:t>
            </a:r>
            <a:r>
              <a:rPr lang="hu-HU" dirty="0"/>
              <a:t>tervezett gyűjteményes kiadása elé </a:t>
            </a:r>
            <a:r>
              <a:rPr lang="hu-HU" dirty="0" smtClean="0"/>
              <a:t>írtam az </a:t>
            </a:r>
            <a:r>
              <a:rPr lang="hu-HU" dirty="0"/>
              <a:t>Útravaló verseimmel című </a:t>
            </a:r>
            <a:r>
              <a:rPr lang="hu-HU" dirty="0" smtClean="0"/>
              <a:t>versemet</a:t>
            </a:r>
            <a:r>
              <a:rPr lang="hu-HU" dirty="0"/>
              <a:t>. Bár a kötet végül sosem jelent meg, ez a mű fennmaradt. 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Ezt a versemet sem datáltam, így nehéz dolga lesz az utókornak, hogy mikor is írhattam. Sajnos, erre már én sem emlékszem pontosan. De az 1860-as évek derekán lehetett valamikor.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Gondolataim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9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életutam,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alkotói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koncepcióm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ismeretében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föltevődhet a kérdés kegyelmes Uraim: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minek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mi­nősíthető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utolsónak szánt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versem? Létösszegző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verstípusban meg­fo­gal­mazott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bölcselő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óda és dal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keverékének?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Időszembesítő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verstípusra ala­pított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elégiának?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Értékszembesítő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verstípus igényének eleget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te­vő bölcselő ódának?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Igen, kegyelmetek, akik ismernek, tudhatják, ez az én ars poeticám!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101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Sokat</a:t>
            </a:r>
            <a:r>
              <a:rPr lang="hu-HU" dirty="0"/>
              <a:t>, </a:t>
            </a:r>
            <a:r>
              <a:rPr lang="hu-HU" dirty="0" err="1"/>
              <a:t>sokat</a:t>
            </a:r>
            <a:r>
              <a:rPr lang="hu-HU" dirty="0"/>
              <a:t> értem már életemben,</a:t>
            </a:r>
          </a:p>
          <a:p>
            <a:pPr marL="0" indent="0" algn="ctr">
              <a:buNone/>
            </a:pPr>
            <a:r>
              <a:rPr lang="hu-HU" dirty="0"/>
              <a:t>Tömérdek bút küldött reám az ég,</a:t>
            </a:r>
          </a:p>
          <a:p>
            <a:pPr marL="0" indent="0" algn="ctr">
              <a:buNone/>
            </a:pPr>
            <a:r>
              <a:rPr lang="hu-HU" dirty="0"/>
              <a:t>De hála Isten! a sors éjjelében</a:t>
            </a:r>
          </a:p>
          <a:p>
            <a:pPr marL="0" indent="0" algn="ctr">
              <a:buNone/>
            </a:pPr>
            <a:r>
              <a:rPr lang="hu-HU" dirty="0"/>
              <a:t>Ragyogó csillagom is volt elég.</a:t>
            </a:r>
          </a:p>
          <a:p>
            <a:pPr marL="0" indent="0" algn="ctr">
              <a:buNone/>
            </a:pP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717032"/>
            <a:ext cx="1905867" cy="2669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12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 sorokat olvasva eszembe és talán az Önök eszébe is kerül az elmúlt negyven esztendő terhe, édesapám korai halála, a betegségem, a mindig újra és újra kiújuló köszvényem, drága Lujzám halála, gyermekem halála, a szabadságharc bukása, a nővérem és családja meggyilkolása, a letartóztatásom és sorolhatnám. </a:t>
            </a:r>
          </a:p>
          <a:p>
            <a:r>
              <a:rPr lang="hu-HU" dirty="0" smtClean="0"/>
              <a:t>Ezek az események nem múltak, nem múlhattak el nyomtalanul, s ebben a versemben jelen vannak.</a:t>
            </a:r>
          </a:p>
          <a:p>
            <a:r>
              <a:rPr lang="hu-HU" dirty="0" smtClean="0"/>
              <a:t>Akik ismernek tudják, Kegyelmes Uraim!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235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230</Words>
  <Application>Microsoft Office PowerPoint</Application>
  <PresentationFormat>Diavetítés a képernyőre (4:3 oldalarány)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Papír</vt:lpstr>
      <vt:lpstr>Madách Imre  1823-1864</vt:lpstr>
      <vt:lpstr>Gondolataim</vt:lpstr>
      <vt:lpstr>PowerPoint bemutató</vt:lpstr>
      <vt:lpstr>PowerPoint bemutató</vt:lpstr>
      <vt:lpstr>PowerPoint bemutató</vt:lpstr>
    </vt:vector>
  </TitlesOfParts>
  <Company>KDESZIG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</dc:title>
  <dc:creator>Könyvtári gép</dc:creator>
  <cp:lastModifiedBy>Könyvtári gép</cp:lastModifiedBy>
  <cp:revision>5</cp:revision>
  <dcterms:created xsi:type="dcterms:W3CDTF">2018-03-08T13:41:29Z</dcterms:created>
  <dcterms:modified xsi:type="dcterms:W3CDTF">2018-03-08T14:56:30Z</dcterms:modified>
</cp:coreProperties>
</file>